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87" r:id="rId1"/>
    <p:sldMasterId id="2147483703" r:id="rId2"/>
  </p:sldMasterIdLst>
  <p:sldIdLst>
    <p:sldId id="270" r:id="rId3"/>
    <p:sldId id="257" r:id="rId4"/>
    <p:sldId id="331" r:id="rId5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31B23"/>
    <a:srgbClr val="00376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226" autoAdjust="0"/>
    <p:restoredTop sz="96054" autoAdjust="0"/>
  </p:normalViewPr>
  <p:slideViewPr>
    <p:cSldViewPr snapToGrid="0">
      <p:cViewPr varScale="1">
        <p:scale>
          <a:sx n="67" d="100"/>
          <a:sy n="67" d="100"/>
        </p:scale>
        <p:origin x="112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9.jpe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9.jpeg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Prostokąt 32">
            <a:extLst>
              <a:ext uri="{FF2B5EF4-FFF2-40B4-BE49-F238E27FC236}">
                <a16:creationId xmlns:a16="http://schemas.microsoft.com/office/drawing/2014/main" id="{615CF78E-6154-4FA5-B218-72F8B2D9EE6A}"/>
              </a:ext>
            </a:extLst>
          </p:cNvPr>
          <p:cNvSpPr/>
          <p:nvPr userDrawn="1"/>
        </p:nvSpPr>
        <p:spPr>
          <a:xfrm>
            <a:off x="0" y="-2760"/>
            <a:ext cx="12192000" cy="5100199"/>
          </a:xfrm>
          <a:prstGeom prst="rect">
            <a:avLst/>
          </a:prstGeom>
          <a:solidFill>
            <a:srgbClr val="00376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l-PL"/>
          </a:p>
        </p:txBody>
      </p:sp>
      <p:sp>
        <p:nvSpPr>
          <p:cNvPr id="38" name="Text Box 12">
            <a:extLst>
              <a:ext uri="{FF2B5EF4-FFF2-40B4-BE49-F238E27FC236}">
                <a16:creationId xmlns:a16="http://schemas.microsoft.com/office/drawing/2014/main" id="{55012090-B6B6-4617-98FC-E8559339CB08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2092067" y="6047300"/>
            <a:ext cx="8341774" cy="7877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75240" rIns="90000" bIns="45000"/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15000"/>
              </a:lnSpc>
              <a:buClrTx/>
              <a:buFontTx/>
              <a:buNone/>
            </a:pPr>
            <a:r>
              <a:rPr lang="pl-PL" altLang="pl-PL" sz="1200" dirty="0">
                <a:latin typeface="Calibri" panose="020F0502020204030204" pitchFamily="34" charset="0"/>
              </a:rPr>
              <a:t>Inżynier 5.0 - kształcenie na potrzeby gospodarki</a:t>
            </a:r>
          </a:p>
          <a:p>
            <a:pPr algn="ctr">
              <a:lnSpc>
                <a:spcPct val="115000"/>
              </a:lnSpc>
              <a:buClrTx/>
              <a:buFontTx/>
              <a:buNone/>
            </a:pPr>
            <a:r>
              <a:rPr lang="pl-PL" altLang="pl-PL" sz="1200" dirty="0">
                <a:latin typeface="Calibri" panose="020F0502020204030204" pitchFamily="34" charset="0"/>
              </a:rPr>
              <a:t>Projekt współfinansowany przez Unię Europejską  w ramach programu Fundusze Europejskie dla Rozwoju Społecznego 2021-2027.</a:t>
            </a:r>
          </a:p>
          <a:p>
            <a:pPr algn="ctr">
              <a:lnSpc>
                <a:spcPct val="115000"/>
              </a:lnSpc>
              <a:buClrTx/>
              <a:buFontTx/>
              <a:buNone/>
            </a:pPr>
            <a:r>
              <a:rPr lang="pl-PL" altLang="pl-PL" sz="1200" dirty="0">
                <a:latin typeface="Calibri" panose="020F0502020204030204" pitchFamily="34" charset="0"/>
              </a:rPr>
              <a:t>Nr umowy o dofinansowanie: FERS.01.05-IP.08-0285/23-00.</a:t>
            </a:r>
          </a:p>
          <a:p>
            <a:pPr algn="ctr">
              <a:lnSpc>
                <a:spcPct val="115000"/>
              </a:lnSpc>
              <a:buClrTx/>
              <a:buFontTx/>
              <a:buNone/>
            </a:pPr>
            <a:endParaRPr lang="pl-PL" altLang="pl-PL" sz="1200" dirty="0">
              <a:latin typeface="Calibri" panose="020F0502020204030204" pitchFamily="34" charset="0"/>
            </a:endParaRP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D88CEEC7-A993-1666-4387-4A5DC0B322D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816" y="141378"/>
            <a:ext cx="3344893" cy="584899"/>
          </a:xfrm>
          <a:prstGeom prst="rect">
            <a:avLst/>
          </a:prstGeom>
        </p:spPr>
      </p:pic>
      <p:grpSp>
        <p:nvGrpSpPr>
          <p:cNvPr id="6" name="Grupa 5">
            <a:extLst>
              <a:ext uri="{FF2B5EF4-FFF2-40B4-BE49-F238E27FC236}">
                <a16:creationId xmlns:a16="http://schemas.microsoft.com/office/drawing/2014/main" id="{61B8B1C1-9886-43EE-95E3-65F56E7EE5D4}"/>
              </a:ext>
            </a:extLst>
          </p:cNvPr>
          <p:cNvGrpSpPr/>
          <p:nvPr userDrawn="1"/>
        </p:nvGrpSpPr>
        <p:grpSpPr>
          <a:xfrm>
            <a:off x="1758159" y="5097439"/>
            <a:ext cx="9113371" cy="950531"/>
            <a:chOff x="792000" y="6370378"/>
            <a:chExt cx="9113371" cy="950531"/>
          </a:xfrm>
        </p:grpSpPr>
        <p:pic>
          <p:nvPicPr>
            <p:cNvPr id="7" name="Obraz 6">
              <a:extLst>
                <a:ext uri="{FF2B5EF4-FFF2-40B4-BE49-F238E27FC236}">
                  <a16:creationId xmlns:a16="http://schemas.microsoft.com/office/drawing/2014/main" id="{A951D9C4-7926-B5E0-2AAA-137CFD85989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2000" y="6371047"/>
              <a:ext cx="1621258" cy="949192"/>
            </a:xfrm>
            <a:prstGeom prst="rect">
              <a:avLst/>
            </a:prstGeom>
          </p:spPr>
        </p:pic>
        <p:pic>
          <p:nvPicPr>
            <p:cNvPr id="8" name="Obraz 7">
              <a:extLst>
                <a:ext uri="{FF2B5EF4-FFF2-40B4-BE49-F238E27FC236}">
                  <a16:creationId xmlns:a16="http://schemas.microsoft.com/office/drawing/2014/main" id="{D450CCDD-6697-9347-0AEF-4217BE269CB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72000" y="6371047"/>
              <a:ext cx="2633371" cy="949192"/>
            </a:xfrm>
            <a:prstGeom prst="rect">
              <a:avLst/>
            </a:prstGeom>
          </p:spPr>
        </p:pic>
        <p:pic>
          <p:nvPicPr>
            <p:cNvPr id="9" name="Obraz 8">
              <a:extLst>
                <a:ext uri="{FF2B5EF4-FFF2-40B4-BE49-F238E27FC236}">
                  <a16:creationId xmlns:a16="http://schemas.microsoft.com/office/drawing/2014/main" id="{CDBA4CEC-E9DC-1DAD-33CB-E4C6FF85CF6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22743" y="6370378"/>
              <a:ext cx="2239772" cy="95053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148384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zawartość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8200" y="365128"/>
            <a:ext cx="10515600" cy="888160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49630" y="1520040"/>
            <a:ext cx="10515600" cy="4656923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pic>
        <p:nvPicPr>
          <p:cNvPr id="6" name="Picture 7">
            <a:extLst>
              <a:ext uri="{FF2B5EF4-FFF2-40B4-BE49-F238E27FC236}">
                <a16:creationId xmlns:a16="http://schemas.microsoft.com/office/drawing/2014/main" id="{E033D7D2-7D6C-4345-BF07-E5F00439D8B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134" y="6166848"/>
            <a:ext cx="970421" cy="688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9" name="Obraz 8" descr="Obraz zawierający tekst, znak&#10;&#10;Opis wygenerowany automatycznie">
            <a:extLst>
              <a:ext uri="{FF2B5EF4-FFF2-40B4-BE49-F238E27FC236}">
                <a16:creationId xmlns:a16="http://schemas.microsoft.com/office/drawing/2014/main" id="{7F82BA91-4FE6-4744-97EA-F0F0DFD159C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25238" y="6306290"/>
            <a:ext cx="775444" cy="410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98127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zawartość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8200" y="365128"/>
            <a:ext cx="10515600" cy="888160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49630" y="1520040"/>
            <a:ext cx="10515600" cy="4656923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pic>
        <p:nvPicPr>
          <p:cNvPr id="9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5815" y="6265861"/>
            <a:ext cx="1680369" cy="554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0" name="Picture 9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8413" y="6249987"/>
            <a:ext cx="1732781" cy="560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1" name="Picture 10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6336" y="6240461"/>
            <a:ext cx="1081599" cy="6048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0" y="1328215"/>
            <a:ext cx="9150351" cy="116898"/>
          </a:xfrm>
          <a:prstGeom prst="rect">
            <a:avLst/>
          </a:prstGeom>
          <a:solidFill>
            <a:srgbClr val="ED238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l-PL" sz="1800"/>
          </a:p>
        </p:txBody>
      </p:sp>
      <p:pic>
        <p:nvPicPr>
          <p:cNvPr id="15" name="Picture 7">
            <a:extLst>
              <a:ext uri="{FF2B5EF4-FFF2-40B4-BE49-F238E27FC236}">
                <a16:creationId xmlns:a16="http://schemas.microsoft.com/office/drawing/2014/main" id="{56223E42-880D-4FAA-AE91-4F62A1843BD5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134" y="6166848"/>
            <a:ext cx="970421" cy="688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6" name="Obraz 15" descr="Obraz zawierający tekst, znak&#10;&#10;Opis wygenerowany automatycznie">
            <a:extLst>
              <a:ext uri="{FF2B5EF4-FFF2-40B4-BE49-F238E27FC236}">
                <a16:creationId xmlns:a16="http://schemas.microsoft.com/office/drawing/2014/main" id="{9398780A-5B26-4161-894E-799653848DEB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25238" y="6306290"/>
            <a:ext cx="775444" cy="410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71655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zawartość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051560" y="365128"/>
            <a:ext cx="10241864" cy="888160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49630" y="1520040"/>
            <a:ext cx="10515600" cy="4656923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pic>
        <p:nvPicPr>
          <p:cNvPr id="6" name="Picture 7">
            <a:extLst>
              <a:ext uri="{FF2B5EF4-FFF2-40B4-BE49-F238E27FC236}">
                <a16:creationId xmlns:a16="http://schemas.microsoft.com/office/drawing/2014/main" id="{0FD0610E-9593-4853-A80E-B552EA726CE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134" y="20640"/>
            <a:ext cx="970421" cy="688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9" name="Obraz 8" descr="Obraz zawierający tekst, znak&#10;&#10;Opis wygenerowany automatycznie">
            <a:extLst>
              <a:ext uri="{FF2B5EF4-FFF2-40B4-BE49-F238E27FC236}">
                <a16:creationId xmlns:a16="http://schemas.microsoft.com/office/drawing/2014/main" id="{98F3D221-A366-443E-8B00-E76865FE59C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25238" y="160082"/>
            <a:ext cx="775444" cy="410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08142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zawartość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8200" y="365128"/>
            <a:ext cx="10515600" cy="888160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49630" y="1520040"/>
            <a:ext cx="10515600" cy="4656923"/>
          </a:xfrm>
        </p:spPr>
        <p:txBody>
          <a:bodyPr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pic>
        <p:nvPicPr>
          <p:cNvPr id="9" name="Picture 8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5815" y="6265861"/>
            <a:ext cx="1680369" cy="554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0" name="Picture 9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8413" y="6249987"/>
            <a:ext cx="1732781" cy="560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1" name="Picture 10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6336" y="6240461"/>
            <a:ext cx="1081599" cy="6048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2" name="Rectangle 11"/>
          <p:cNvSpPr>
            <a:spLocks noChangeArrowheads="1"/>
          </p:cNvSpPr>
          <p:nvPr userDrawn="1"/>
        </p:nvSpPr>
        <p:spPr bwMode="auto">
          <a:xfrm>
            <a:off x="0" y="1328215"/>
            <a:ext cx="9150351" cy="116898"/>
          </a:xfrm>
          <a:prstGeom prst="rect">
            <a:avLst/>
          </a:prstGeom>
          <a:solidFill>
            <a:srgbClr val="ED238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l-PL" sz="1800"/>
          </a:p>
        </p:txBody>
      </p:sp>
      <p:pic>
        <p:nvPicPr>
          <p:cNvPr id="13" name="Picture 7">
            <a:extLst>
              <a:ext uri="{FF2B5EF4-FFF2-40B4-BE49-F238E27FC236}">
                <a16:creationId xmlns:a16="http://schemas.microsoft.com/office/drawing/2014/main" id="{606502AD-DBC8-4F55-B4E6-DCFA694A2FF5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134" y="6166848"/>
            <a:ext cx="970421" cy="688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4" name="Obraz 13" descr="Obraz zawierający tekst, znak&#10;&#10;Opis wygenerowany automatycznie">
            <a:extLst>
              <a:ext uri="{FF2B5EF4-FFF2-40B4-BE49-F238E27FC236}">
                <a16:creationId xmlns:a16="http://schemas.microsoft.com/office/drawing/2014/main" id="{7154CF63-19C4-479A-A331-3ACBB3F8A9DE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25238" y="6306290"/>
            <a:ext cx="775444" cy="410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77533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Shape 43"/>
          <p:cNvSpPr>
            <a:spLocks noGrp="1"/>
          </p:cNvSpPr>
          <p:nvPr>
            <p:ph type="sldNum" sz="quarter" idx="2"/>
          </p:nvPr>
        </p:nvSpPr>
        <p:spPr>
          <a:xfrm>
            <a:off x="9448800" y="6495498"/>
            <a:ext cx="2743200" cy="365125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3" name="Shape 3">
            <a:extLst>
              <a:ext uri="{FF2B5EF4-FFF2-40B4-BE49-F238E27FC236}">
                <a16:creationId xmlns:a16="http://schemas.microsoft.com/office/drawing/2014/main" id="{E7F4771E-F833-823C-1C95-DBE1E73B929A}"/>
              </a:ext>
            </a:extLst>
          </p:cNvPr>
          <p:cNvSpPr/>
          <p:nvPr userDrawn="1"/>
        </p:nvSpPr>
        <p:spPr>
          <a:xfrm flipH="1">
            <a:off x="3253122" y="126794"/>
            <a:ext cx="45719" cy="499416"/>
          </a:xfrm>
          <a:prstGeom prst="rect">
            <a:avLst/>
          </a:prstGeom>
          <a:solidFill>
            <a:srgbClr val="003767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3200"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AF7E1D99-2112-BDDE-0080-3BF5D299544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573" y="119094"/>
            <a:ext cx="2938055" cy="507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1101835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lnSpc>
                <a:spcPct val="100000"/>
              </a:lnSpc>
            </a:pPr>
            <a:r>
              <a:rPr lang="pl-PL" sz="1100" b="0" strike="noStrike" spc="-1">
                <a:solidFill>
                  <a:srgbClr val="D6ECFF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16-6-13</a:t>
            </a:r>
            <a:endParaRPr lang="pl-PL" sz="1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 sz="2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lnSpc>
                <a:spcPct val="100000"/>
              </a:lnSpc>
            </a:pPr>
            <a:fld id="{EC83BA3A-93AF-437B-A351-1B6726A0D258}" type="slidenum">
              <a:rPr lang="pl-PL" sz="1200" b="0" strike="noStrike" spc="-1" smtClean="0">
                <a:solidFill>
                  <a:srgbClr val="D6ECFF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‹#›</a:t>
            </a:fld>
            <a:endParaRPr lang="pl-PL" sz="1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5486251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90" r:id="rId2"/>
    <p:sldLayoutId id="2147483689" r:id="rId3"/>
    <p:sldLayoutId id="2147483691" r:id="rId4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8AFD41-0CE4-4599-8A33-07262201F9A9}" type="datetimeFigureOut">
              <a:rPr lang="pl-PL" smtClean="0"/>
              <a:t>21.07.2025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B396F4-0E2F-4F17-8A87-2F0D38729B2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83536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5" r:id="rId1"/>
    <p:sldLayoutId id="2147483706" r:id="rId2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9B9C240-0C92-47F3-B6DB-649FABE5142B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1524000" y="1112838"/>
            <a:ext cx="9144000" cy="2387600"/>
          </a:xfrm>
        </p:spPr>
        <p:txBody>
          <a:bodyPr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pl-PL" sz="4400" b="0" strike="noStrike" spc="-1" dirty="0">
                <a:solidFill>
                  <a:srgbClr val="FFFFFF"/>
                </a:solidFill>
                <a:latin typeface="Arial"/>
                <a:ea typeface="Arial"/>
              </a:rPr>
              <a:t>Tytuł</a:t>
            </a:r>
            <a:endParaRPr lang="pl-PL" sz="4400" b="0" strike="noStrike" spc="-1" dirty="0">
              <a:latin typeface="Arial"/>
            </a:endParaRP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DC619BB1-FCEC-437C-BC8B-694C6FE0302A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1524000" y="3771899"/>
            <a:ext cx="9144000" cy="1191253"/>
          </a:xfrm>
        </p:spPr>
        <p:txBody>
          <a:bodyPr/>
          <a:lstStyle/>
          <a:p>
            <a:pPr marL="0" indent="0" algn="ctr">
              <a:buNone/>
            </a:pPr>
            <a:r>
              <a:rPr lang="pl-PL" dirty="0">
                <a:solidFill>
                  <a:schemeClr val="bg1"/>
                </a:solidFill>
              </a:rPr>
              <a:t>Imię i nazwisko</a:t>
            </a:r>
          </a:p>
          <a:p>
            <a:pPr marL="0" indent="0" algn="ctr">
              <a:buNone/>
            </a:pPr>
            <a:r>
              <a:rPr lang="pl-PL" dirty="0">
                <a:solidFill>
                  <a:schemeClr val="bg1"/>
                </a:solidFill>
              </a:rPr>
              <a:t>Katedra …</a:t>
            </a:r>
          </a:p>
        </p:txBody>
      </p:sp>
      <p:pic>
        <p:nvPicPr>
          <p:cNvPr id="5" name="Obraz 4" descr="Obraz zawierający tekst&#10;&#10;Opis wygenerowany automatycznie">
            <a:extLst>
              <a:ext uri="{FF2B5EF4-FFF2-40B4-BE49-F238E27FC236}">
                <a16:creationId xmlns:a16="http://schemas.microsoft.com/office/drawing/2014/main" id="{902FA96A-5215-A4B8-5FEF-70D689543D3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clrChange>
              <a:clrFrom>
                <a:srgbClr val="013766"/>
              </a:clrFrom>
              <a:clrTo>
                <a:srgbClr val="01376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37" t="16698" r="4649" b="12918"/>
          <a:stretch/>
        </p:blipFill>
        <p:spPr>
          <a:xfrm>
            <a:off x="9954508" y="188017"/>
            <a:ext cx="2018956" cy="579561"/>
          </a:xfrm>
          <a:prstGeom prst="rect">
            <a:avLst/>
          </a:prstGeom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DE35CC4E-48C7-2365-C06E-95EA090FBC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5850" y="6172199"/>
            <a:ext cx="1398407" cy="493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55672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Shape 67"/>
          <p:cNvSpPr/>
          <p:nvPr/>
        </p:nvSpPr>
        <p:spPr>
          <a:xfrm>
            <a:off x="237728" y="6556612"/>
            <a:ext cx="1857389" cy="2462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tIns="45720" bIns="45720">
            <a:spAutoFit/>
          </a:bodyPr>
          <a:lstStyle>
            <a:lvl1pPr algn="l" defTabSz="1828800">
              <a:defRPr sz="2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rPr sz="1000" dirty="0" err="1"/>
              <a:t>Imię</a:t>
            </a:r>
            <a:r>
              <a:rPr sz="1000" dirty="0"/>
              <a:t> </a:t>
            </a:r>
            <a:r>
              <a:rPr sz="1000" dirty="0" err="1"/>
              <a:t>Nazwisko</a:t>
            </a:r>
            <a:endParaRPr sz="1000" dirty="0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8EF9D0BF-1ECE-9B03-52AE-B85791C6041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1419" y="125946"/>
            <a:ext cx="1981580" cy="564167"/>
          </a:xfrm>
          <a:prstGeom prst="rect">
            <a:avLst/>
          </a:prstGeom>
        </p:spPr>
      </p:pic>
      <p:sp>
        <p:nvSpPr>
          <p:cNvPr id="6" name="Shape 67">
            <a:extLst>
              <a:ext uri="{FF2B5EF4-FFF2-40B4-BE49-F238E27FC236}">
                <a16:creationId xmlns:a16="http://schemas.microsoft.com/office/drawing/2014/main" id="{7B192B90-59A3-4D08-01E1-89CFA525657C}"/>
              </a:ext>
            </a:extLst>
          </p:cNvPr>
          <p:cNvSpPr/>
          <p:nvPr/>
        </p:nvSpPr>
        <p:spPr>
          <a:xfrm>
            <a:off x="3452506" y="34504"/>
            <a:ext cx="6485124" cy="7078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tIns="45720" bIns="45720">
            <a:spAutoFit/>
          </a:bodyPr>
          <a:lstStyle>
            <a:lvl1pPr algn="l" defTabSz="1828800">
              <a:defRPr sz="2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rPr lang="pl-PL" b="1" dirty="0">
                <a:solidFill>
                  <a:srgbClr val="003767"/>
                </a:solidFill>
              </a:rPr>
              <a:t>Tytuł</a:t>
            </a:r>
          </a:p>
          <a:p>
            <a:r>
              <a:rPr lang="pl-PL" b="1" dirty="0">
                <a:solidFill>
                  <a:srgbClr val="E31B23"/>
                </a:solidFill>
              </a:rPr>
              <a:t>Podtytuł</a:t>
            </a:r>
            <a:endParaRPr b="1" dirty="0">
              <a:solidFill>
                <a:srgbClr val="E31B23"/>
              </a:solidFill>
            </a:endParaRPr>
          </a:p>
        </p:txBody>
      </p:sp>
    </p:spTree>
  </p:cSld>
  <p:clrMapOvr>
    <a:masterClrMapping/>
  </p:clrMapOvr>
  <p:transition spd="slow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9B9C240-0C92-47F3-B6DB-649FABE5142B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1524000" y="1598613"/>
            <a:ext cx="9144000" cy="238760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pl-PL" sz="4400" b="0" strike="noStrike" spc="-1" dirty="0">
                <a:solidFill>
                  <a:srgbClr val="FFFFFF"/>
                </a:solidFill>
                <a:latin typeface="Calibri"/>
                <a:ea typeface="Calibri"/>
              </a:rPr>
              <a:t>Ostatni slajd</a:t>
            </a:r>
            <a:endParaRPr lang="pl-PL" b="0" strike="noStrike" spc="-1" dirty="0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3" name="Obraz 2" descr="Obraz zawierający tekst&#10;&#10;Opis wygenerowany automatycznie">
            <a:extLst>
              <a:ext uri="{FF2B5EF4-FFF2-40B4-BE49-F238E27FC236}">
                <a16:creationId xmlns:a16="http://schemas.microsoft.com/office/drawing/2014/main" id="{4F96C0CA-260B-A165-E6D1-8F2487D895F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clrChange>
              <a:clrFrom>
                <a:srgbClr val="013766"/>
              </a:clrFrom>
              <a:clrTo>
                <a:srgbClr val="01376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37" t="16698" r="4649" b="12918"/>
          <a:stretch/>
        </p:blipFill>
        <p:spPr>
          <a:xfrm>
            <a:off x="9954508" y="188017"/>
            <a:ext cx="2018956" cy="579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1273471"/>
      </p:ext>
    </p:extLst>
  </p:cSld>
  <p:clrMapOvr>
    <a:masterClrMapping/>
  </p:clrMapOvr>
</p:sld>
</file>

<file path=ppt/theme/theme1.xml><?xml version="1.0" encoding="utf-8"?>
<a:theme xmlns:a="http://schemas.openxmlformats.org/drawingml/2006/main" name="ai_tech_pres_light_v5_169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 w="25400" cmpd="sng">
          <a:solidFill>
            <a:schemeClr val="tx1"/>
          </a:solidFill>
          <a:tailEnd type="none"/>
        </a:ln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spDef>
    <a:lnDef>
      <a:spPr>
        <a:ln w="25400" cmpd="sng">
          <a:solidFill>
            <a:schemeClr val="tx1"/>
          </a:solidFill>
          <a:headEnd type="none" w="med" len="med"/>
          <a:tailEnd type="none" w="med" len="med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defRPr sz="2000"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 w="25400" cmpd="sng">
          <a:solidFill>
            <a:schemeClr val="tx1"/>
          </a:solidFill>
          <a:tailEnd type="none"/>
        </a:ln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spDef>
    <a:lnDef>
      <a:spPr>
        <a:ln w="25400" cmpd="sng">
          <a:solidFill>
            <a:schemeClr val="tx1"/>
          </a:solidFill>
          <a:headEnd type="none" w="med" len="med"/>
          <a:tailEnd type="none" w="med" len="med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defRPr sz="2000"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475</TotalTime>
  <Words>12</Words>
  <Application>Microsoft Office PowerPoint</Application>
  <PresentationFormat>Panoramiczny</PresentationFormat>
  <Paragraphs>7</Paragraphs>
  <Slides>3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2</vt:i4>
      </vt:variant>
      <vt:variant>
        <vt:lpstr>Tytuły slajdów</vt:lpstr>
      </vt:variant>
      <vt:variant>
        <vt:i4>3</vt:i4>
      </vt:variant>
    </vt:vector>
  </HeadingPairs>
  <TitlesOfParts>
    <vt:vector size="10" baseType="lpstr">
      <vt:lpstr>Arial</vt:lpstr>
      <vt:lpstr>Calibri</vt:lpstr>
      <vt:lpstr>Calibri Light</vt:lpstr>
      <vt:lpstr>Corbel</vt:lpstr>
      <vt:lpstr>Times New Roman</vt:lpstr>
      <vt:lpstr>ai_tech_pres_light_v5_169</vt:lpstr>
      <vt:lpstr>Motyw pakietu Office</vt:lpstr>
      <vt:lpstr>Tytuł</vt:lpstr>
      <vt:lpstr>Prezentacja programu PowerPoint</vt:lpstr>
      <vt:lpstr>Ostatni slajd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subject/>
  <dc:creator>komp</dc:creator>
  <dc:description/>
  <cp:lastModifiedBy>PIOTR PSZCZOLIŃSKI</cp:lastModifiedBy>
  <cp:revision>39</cp:revision>
  <dcterms:created xsi:type="dcterms:W3CDTF">2021-02-08T17:10:06Z</dcterms:created>
  <dcterms:modified xsi:type="dcterms:W3CDTF">2025-07-21T12:32:38Z</dcterms:modified>
  <dc:language>en-US</dc:language>
</cp:coreProperties>
</file>